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1" r:id="rId1"/>
  </p:sldMasterIdLst>
  <p:notesMasterIdLst>
    <p:notesMasterId r:id="rId4"/>
  </p:notesMasterIdLst>
  <p:handoutMasterIdLst>
    <p:handoutMasterId r:id="rId5"/>
  </p:handoutMasterIdLst>
  <p:sldIdLst>
    <p:sldId id="256" r:id="rId2"/>
    <p:sldId id="263" r:id="rId3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FFFF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FFFF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FFFF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FFFF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FFFF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727B"/>
    <a:srgbClr val="669900"/>
    <a:srgbClr val="B194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87" autoAdjust="0"/>
    <p:restoredTop sz="94589" autoAdjust="0"/>
  </p:normalViewPr>
  <p:slideViewPr>
    <p:cSldViewPr>
      <p:cViewPr varScale="1">
        <p:scale>
          <a:sx n="124" d="100"/>
          <a:sy n="124" d="100"/>
        </p:scale>
        <p:origin x="97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97993-FE1E-4023-B9F0-77351815C1CA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A9455-8E83-4424-8719-F47CB4681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471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solidFill>
                  <a:schemeClr val="tx1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solidFill>
                  <a:schemeClr val="tx1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Tahoma" charset="0"/>
              </a:defRPr>
            </a:lvl1pPr>
          </a:lstStyle>
          <a:p>
            <a:pPr>
              <a:defRPr/>
            </a:pPr>
            <a:fld id="{604C0EE7-1895-4270-88A3-3A1CFBC131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1441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4C0EE7-1895-4270-88A3-3A1CFBC131FB}" type="slidenum">
              <a:rPr lang="zh-CN" altLang="en-US" smtClean="0"/>
              <a:pPr>
                <a:defRPr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5516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3CD304A-96A1-6F41-88EF-6898C05EFEBF}"/>
              </a:ext>
            </a:extLst>
          </p:cNvPr>
          <p:cNvSpPr/>
          <p:nvPr userDrawn="1"/>
        </p:nvSpPr>
        <p:spPr bwMode="auto">
          <a:xfrm>
            <a:off x="0" y="3053460"/>
            <a:ext cx="9144000" cy="3804539"/>
          </a:xfrm>
          <a:prstGeom prst="rect">
            <a:avLst/>
          </a:prstGeom>
          <a:solidFill>
            <a:srgbClr val="6F727B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76600"/>
            <a:ext cx="7772400" cy="1494152"/>
          </a:xfrm>
        </p:spPr>
        <p:txBody>
          <a:bodyPr anchor="t"/>
          <a:lstStyle>
            <a:lvl1pPr algn="ctr">
              <a:defRPr sz="2800" b="1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29335"/>
            <a:ext cx="6400800" cy="1752600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0694B9-042D-76E6-67AA-E6D2851DD2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36800" y="6036304"/>
            <a:ext cx="4470400" cy="457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133E070-1344-7604-1865-31729BFEA4A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4400" y="124091"/>
            <a:ext cx="7315200" cy="2717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5000"/>
              <a:defRPr/>
            </a:lvl1pPr>
            <a:lvl4pPr>
              <a:buSzPct val="75000"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12">
            <a:extLst>
              <a:ext uri="{FF2B5EF4-FFF2-40B4-BE49-F238E27FC236}">
                <a16:creationId xmlns:a16="http://schemas.microsoft.com/office/drawing/2014/main" id="{49D5ADAB-0FBF-9898-43C5-2A722CC6B2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4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July 13-16, 2026</a:t>
            </a:r>
          </a:p>
        </p:txBody>
      </p:sp>
      <p:sp>
        <p:nvSpPr>
          <p:cNvPr id="8" name="Footer Placeholder 13">
            <a:extLst>
              <a:ext uri="{FF2B5EF4-FFF2-40B4-BE49-F238E27FC236}">
                <a16:creationId xmlns:a16="http://schemas.microsoft.com/office/drawing/2014/main" id="{69D7BBD2-1CA2-3366-80CC-58BD49DD2C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2026 Herrick Conferences</a:t>
            </a:r>
          </a:p>
        </p:txBody>
      </p:sp>
      <p:sp>
        <p:nvSpPr>
          <p:cNvPr id="9" name="Slide Number Placeholder 14">
            <a:extLst>
              <a:ext uri="{FF2B5EF4-FFF2-40B4-BE49-F238E27FC236}">
                <a16:creationId xmlns:a16="http://schemas.microsoft.com/office/drawing/2014/main" id="{2AC34182-0437-713F-7D17-A1CA5005F7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9E32CE1-E03D-4BA3-91DC-06F3DB24AE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1"/>
            <a:ext cx="3886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1"/>
            <a:ext cx="3886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12">
            <a:extLst>
              <a:ext uri="{FF2B5EF4-FFF2-40B4-BE49-F238E27FC236}">
                <a16:creationId xmlns:a16="http://schemas.microsoft.com/office/drawing/2014/main" id="{FC7BE881-BAC8-D1B5-E6B2-A43D3719E5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4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July 13-16, 2026</a:t>
            </a:r>
          </a:p>
        </p:txBody>
      </p:sp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2EB3920B-F118-0787-A1B3-3D77CDADE1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2026 Herrick Conferences</a:t>
            </a:r>
          </a:p>
        </p:txBody>
      </p:sp>
      <p:sp>
        <p:nvSpPr>
          <p:cNvPr id="10" name="Slide Number Placeholder 14">
            <a:extLst>
              <a:ext uri="{FF2B5EF4-FFF2-40B4-BE49-F238E27FC236}">
                <a16:creationId xmlns:a16="http://schemas.microsoft.com/office/drawing/2014/main" id="{49AF95F9-BE7A-3CF5-FB36-3873344C7F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9E32CE1-E03D-4BA3-91DC-06F3DB24AE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8438"/>
            <a:ext cx="7924800" cy="6397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33600"/>
            <a:ext cx="4040188" cy="3886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44779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33600"/>
            <a:ext cx="4041775" cy="3886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12">
            <a:extLst>
              <a:ext uri="{FF2B5EF4-FFF2-40B4-BE49-F238E27FC236}">
                <a16:creationId xmlns:a16="http://schemas.microsoft.com/office/drawing/2014/main" id="{12897BA7-9754-530A-B047-C21AC2FCBC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4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July 13-16, 2026</a:t>
            </a:r>
          </a:p>
        </p:txBody>
      </p:sp>
      <p:sp>
        <p:nvSpPr>
          <p:cNvPr id="11" name="Footer Placeholder 13">
            <a:extLst>
              <a:ext uri="{FF2B5EF4-FFF2-40B4-BE49-F238E27FC236}">
                <a16:creationId xmlns:a16="http://schemas.microsoft.com/office/drawing/2014/main" id="{01371705-4433-4A33-1EC5-FD6B8DB11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2026 Herrick Conferences</a:t>
            </a:r>
          </a:p>
        </p:txBody>
      </p:sp>
      <p:sp>
        <p:nvSpPr>
          <p:cNvPr id="12" name="Slide Number Placeholder 14">
            <a:extLst>
              <a:ext uri="{FF2B5EF4-FFF2-40B4-BE49-F238E27FC236}">
                <a16:creationId xmlns:a16="http://schemas.microsoft.com/office/drawing/2014/main" id="{0569F904-E966-BF5F-21FC-C0A3B31A3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9E32CE1-E03D-4BA3-91DC-06F3DB24AE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12">
            <a:extLst>
              <a:ext uri="{FF2B5EF4-FFF2-40B4-BE49-F238E27FC236}">
                <a16:creationId xmlns:a16="http://schemas.microsoft.com/office/drawing/2014/main" id="{91580489-1F62-9DD9-EA1E-BC1E27E396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4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July 13-16, 2026</a:t>
            </a:r>
          </a:p>
        </p:txBody>
      </p:sp>
      <p:sp>
        <p:nvSpPr>
          <p:cNvPr id="7" name="Footer Placeholder 13">
            <a:extLst>
              <a:ext uri="{FF2B5EF4-FFF2-40B4-BE49-F238E27FC236}">
                <a16:creationId xmlns:a16="http://schemas.microsoft.com/office/drawing/2014/main" id="{85F49A65-60FA-2CE3-2188-65E2AE57A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2026 Herrick Conferences</a:t>
            </a:r>
          </a:p>
        </p:txBody>
      </p:sp>
      <p:sp>
        <p:nvSpPr>
          <p:cNvPr id="8" name="Slide Number Placeholder 14">
            <a:extLst>
              <a:ext uri="{FF2B5EF4-FFF2-40B4-BE49-F238E27FC236}">
                <a16:creationId xmlns:a16="http://schemas.microsoft.com/office/drawing/2014/main" id="{368923E6-947C-819D-5A55-3C4E9EFB4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9E32CE1-E03D-4BA3-91DC-06F3DB24AE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2">
            <a:extLst>
              <a:ext uri="{FF2B5EF4-FFF2-40B4-BE49-F238E27FC236}">
                <a16:creationId xmlns:a16="http://schemas.microsoft.com/office/drawing/2014/main" id="{9CB2F71F-9EDB-6615-D7AF-B9E89373E4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4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July 13-16, 2026</a:t>
            </a:r>
          </a:p>
        </p:txBody>
      </p:sp>
      <p:sp>
        <p:nvSpPr>
          <p:cNvPr id="6" name="Footer Placeholder 13">
            <a:extLst>
              <a:ext uri="{FF2B5EF4-FFF2-40B4-BE49-F238E27FC236}">
                <a16:creationId xmlns:a16="http://schemas.microsoft.com/office/drawing/2014/main" id="{EB567B87-8A17-BCF6-882D-5FF9C2644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2026 Herrick Conferences</a:t>
            </a:r>
          </a:p>
        </p:txBody>
      </p:sp>
      <p:sp>
        <p:nvSpPr>
          <p:cNvPr id="7" name="Slide Number Placeholder 14">
            <a:extLst>
              <a:ext uri="{FF2B5EF4-FFF2-40B4-BE49-F238E27FC236}">
                <a16:creationId xmlns:a16="http://schemas.microsoft.com/office/drawing/2014/main" id="{63E17662-E065-5E83-F8BB-70E660E62C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9E32CE1-E03D-4BA3-91DC-06F3DB24AE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3886200" cy="5053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371600"/>
            <a:ext cx="3886200" cy="5053013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</a:p>
        </p:txBody>
      </p:sp>
      <p:sp>
        <p:nvSpPr>
          <p:cNvPr id="8" name="Date Placeholder 12">
            <a:extLst>
              <a:ext uri="{FF2B5EF4-FFF2-40B4-BE49-F238E27FC236}">
                <a16:creationId xmlns:a16="http://schemas.microsoft.com/office/drawing/2014/main" id="{70B5ADD6-465D-639A-8C78-F033D8542E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4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July 13-16, 2026</a:t>
            </a:r>
          </a:p>
        </p:txBody>
      </p:sp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44EA9A6E-6FAF-CE9C-6F8C-86FD1797EC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2026 Herrick Conferences</a:t>
            </a:r>
          </a:p>
        </p:txBody>
      </p:sp>
      <p:sp>
        <p:nvSpPr>
          <p:cNvPr id="10" name="Slide Number Placeholder 14">
            <a:extLst>
              <a:ext uri="{FF2B5EF4-FFF2-40B4-BE49-F238E27FC236}">
                <a16:creationId xmlns:a16="http://schemas.microsoft.com/office/drawing/2014/main" id="{43C77ECE-8205-6637-EDDE-EF2E6E7A1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9E32CE1-E03D-4BA3-91DC-06F3DB24AE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371600"/>
            <a:ext cx="3886200" cy="5053013"/>
          </a:xfrm>
        </p:spPr>
        <p:txBody>
          <a:bodyPr/>
          <a:lstStyle/>
          <a:p>
            <a:pPr lvl="0"/>
            <a:r>
              <a:rPr lang="en-US" noProof="0"/>
              <a:t>Click icon to add clip art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371600"/>
            <a:ext cx="3886200" cy="50530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12">
            <a:extLst>
              <a:ext uri="{FF2B5EF4-FFF2-40B4-BE49-F238E27FC236}">
                <a16:creationId xmlns:a16="http://schemas.microsoft.com/office/drawing/2014/main" id="{843CB6B2-4700-A6DA-A026-478F9740E0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4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July 13-16, 2026</a:t>
            </a:r>
          </a:p>
        </p:txBody>
      </p:sp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84E3BF76-3EE7-FE3E-F674-F428CFAEC2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2026 Herrick Conferences</a:t>
            </a:r>
          </a:p>
        </p:txBody>
      </p:sp>
      <p:sp>
        <p:nvSpPr>
          <p:cNvPr id="10" name="Slide Number Placeholder 14">
            <a:extLst>
              <a:ext uri="{FF2B5EF4-FFF2-40B4-BE49-F238E27FC236}">
                <a16:creationId xmlns:a16="http://schemas.microsoft.com/office/drawing/2014/main" id="{76CBCCD8-B0A3-0391-0123-5CBFDC53C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9E32CE1-E03D-4BA3-91DC-06F3DB24AE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A7C08BB-3B14-94CF-1B5C-6A10BBC87395}"/>
              </a:ext>
            </a:extLst>
          </p:cNvPr>
          <p:cNvSpPr/>
          <p:nvPr userDrawn="1"/>
        </p:nvSpPr>
        <p:spPr bwMode="auto">
          <a:xfrm>
            <a:off x="0" y="6354762"/>
            <a:ext cx="9144000" cy="515903"/>
          </a:xfrm>
          <a:prstGeom prst="rect">
            <a:avLst/>
          </a:prstGeom>
          <a:solidFill>
            <a:srgbClr val="6F727B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F56D614-1BB7-83F7-0022-5B6992C8CAF4}"/>
              </a:ext>
            </a:extLst>
          </p:cNvPr>
          <p:cNvSpPr/>
          <p:nvPr userDrawn="1"/>
        </p:nvSpPr>
        <p:spPr bwMode="auto">
          <a:xfrm>
            <a:off x="0" y="-22826"/>
            <a:ext cx="9144000" cy="960051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7924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205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2400"/>
            <a:ext cx="79013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2"/>
          </p:nvPr>
        </p:nvSpPr>
        <p:spPr>
          <a:xfrm>
            <a:off x="304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July 13-16, 2026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2026 Herrick Conferences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9E32CE1-E03D-4BA3-91DC-06F3DB24AE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63D38B-D446-A382-7E08-A046AD19B93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21106" y="113109"/>
            <a:ext cx="2057400" cy="7643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77" r:id="rId4"/>
    <p:sldLayoutId id="2147483681" r:id="rId5"/>
    <p:sldLayoutId id="2147483682" r:id="rId6"/>
    <p:sldLayoutId id="2147483683" r:id="rId7"/>
    <p:sldLayoutId id="2147483688" r:id="rId8"/>
    <p:sldLayoutId id="2147483689" r:id="rId9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 Antiq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 Antiq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 Antiq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pitchFamily="2" charset="2"/>
        <a:buChar char="l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tx1"/>
        </a:buClr>
        <a:buChar char="»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/>
          <a:p>
            <a:r>
              <a:rPr lang="en-US" dirty="0"/>
              <a:t>Author(s)</a:t>
            </a:r>
          </a:p>
          <a:p>
            <a:r>
              <a:rPr lang="en-US" dirty="0"/>
              <a:t>Affiliation(s)</a:t>
            </a:r>
          </a:p>
          <a:p>
            <a:r>
              <a:rPr lang="en-US" dirty="0"/>
              <a:t>Email(s)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9CDD4-B7AD-8ADA-3C0D-6899538A1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5D16B-2A59-31F4-D9C4-208A030E6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D6F74-312B-CA26-25F2-8E1B44EC0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4800" y="64166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July 13-16,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E5CC6F-9162-29DA-B38C-150B4818B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pPr>
              <a:defRPr/>
            </a:pPr>
            <a:fld id="{67B76625-23C5-43C8-92E9-60FC3C49567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3FD6D0-65B4-18AC-806B-D62F47E3D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2026 Herrick Conferences</a:t>
            </a:r>
          </a:p>
        </p:txBody>
      </p:sp>
    </p:spTree>
    <p:extLst>
      <p:ext uri="{BB962C8B-B14F-4D97-AF65-F5344CB8AC3E}">
        <p14:creationId xmlns:p14="http://schemas.microsoft.com/office/powerpoint/2010/main" val="2598064383"/>
      </p:ext>
    </p:extLst>
  </p:cSld>
  <p:clrMapOvr>
    <a:masterClrMapping/>
  </p:clrMapOvr>
</p:sld>
</file>

<file path=ppt/theme/theme1.xml><?xml version="1.0" encoding="utf-8"?>
<a:theme xmlns:a="http://schemas.openxmlformats.org/drawingml/2006/main" name="2014 Compressor Short Course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CECECE"/>
      </a:lt2>
      <a:accent1>
        <a:srgbClr val="EBEBEB"/>
      </a:accent1>
      <a:accent2>
        <a:srgbClr val="232323"/>
      </a:accent2>
      <a:accent3>
        <a:srgbClr val="FFFFFF"/>
      </a:accent3>
      <a:accent4>
        <a:srgbClr val="000000"/>
      </a:accent4>
      <a:accent5>
        <a:srgbClr val="F3F3F3"/>
      </a:accent5>
      <a:accent6>
        <a:srgbClr val="1F1F1F"/>
      </a:accent6>
      <a:hlink>
        <a:srgbClr val="9C9C9C"/>
      </a:hlink>
      <a:folHlink>
        <a:srgbClr val="676767"/>
      </a:folHlink>
    </a:clrScheme>
    <a:fontScheme name="Presentation Template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tx1"/>
            </a:solidFill>
          </a:defRPr>
        </a:defPPr>
      </a:lstStyle>
    </a:txDef>
  </a:objectDefaults>
  <a:extraClrSchemeLst>
    <a:extraClrScheme>
      <a:clrScheme name="Presentatio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 Compressor Short Course Template</Template>
  <TotalTime>2144</TotalTime>
  <Words>21</Words>
  <Application>Microsoft Macintosh PowerPoint</Application>
  <PresentationFormat>On-screen Show (4:3)</PresentationFormat>
  <Paragraphs>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Book Antiqua</vt:lpstr>
      <vt:lpstr>Monotype Sorts</vt:lpstr>
      <vt:lpstr>Montserrat</vt:lpstr>
      <vt:lpstr>Tahoma</vt:lpstr>
      <vt:lpstr>Times New Roman</vt:lpstr>
      <vt:lpstr>2014 Compressor Short Course Template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groll</dc:creator>
  <cp:lastModifiedBy>Brian Thomas Barrett</cp:lastModifiedBy>
  <cp:revision>47</cp:revision>
  <dcterms:created xsi:type="dcterms:W3CDTF">2014-06-04T16:11:28Z</dcterms:created>
  <dcterms:modified xsi:type="dcterms:W3CDTF">2026-06-15T14:47:27Z</dcterms:modified>
</cp:coreProperties>
</file>